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9" autoAdjust="0"/>
    <p:restoredTop sz="94660"/>
  </p:normalViewPr>
  <p:slideViewPr>
    <p:cSldViewPr snapToGrid="0">
      <p:cViewPr varScale="1">
        <p:scale>
          <a:sx n="48" d="100"/>
          <a:sy n="48" d="100"/>
        </p:scale>
        <p:origin x="56" y="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50BF7-0B65-41AD-ADDD-7D613139C652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1DC12-0F7E-4F6B-9CCC-D1FCBECE7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331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50BF7-0B65-41AD-ADDD-7D613139C652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1DC12-0F7E-4F6B-9CCC-D1FCBECE7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741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50BF7-0B65-41AD-ADDD-7D613139C652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1DC12-0F7E-4F6B-9CCC-D1FCBECE7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949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50BF7-0B65-41AD-ADDD-7D613139C652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1DC12-0F7E-4F6B-9CCC-D1FCBECE7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378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50BF7-0B65-41AD-ADDD-7D613139C652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1DC12-0F7E-4F6B-9CCC-D1FCBECE7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903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50BF7-0B65-41AD-ADDD-7D613139C652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1DC12-0F7E-4F6B-9CCC-D1FCBECE7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291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50BF7-0B65-41AD-ADDD-7D613139C652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1DC12-0F7E-4F6B-9CCC-D1FCBECE7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451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50BF7-0B65-41AD-ADDD-7D613139C652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1DC12-0F7E-4F6B-9CCC-D1FCBECE7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240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50BF7-0B65-41AD-ADDD-7D613139C652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1DC12-0F7E-4F6B-9CCC-D1FCBECE7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272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50BF7-0B65-41AD-ADDD-7D613139C652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1DC12-0F7E-4F6B-9CCC-D1FCBECE7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89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50BF7-0B65-41AD-ADDD-7D613139C652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1DC12-0F7E-4F6B-9CCC-D1FCBECE7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311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50BF7-0B65-41AD-ADDD-7D613139C652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1DC12-0F7E-4F6B-9CCC-D1FCBECE7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972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 only use fresh ingredients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2837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We only use fresh ingredients</vt:lpstr>
    </vt:vector>
  </TitlesOfParts>
  <Company>Emory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only use fresh ingredients</dc:title>
  <dc:creator>ANAPATRICIA GARCIA</dc:creator>
  <cp:lastModifiedBy>ANAPATRICIA GARCIA</cp:lastModifiedBy>
  <cp:revision>1</cp:revision>
  <dcterms:created xsi:type="dcterms:W3CDTF">2017-05-05T03:42:48Z</dcterms:created>
  <dcterms:modified xsi:type="dcterms:W3CDTF">2017-05-05T03:43:00Z</dcterms:modified>
</cp:coreProperties>
</file>