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>
      <p:cViewPr varScale="1">
        <p:scale>
          <a:sx n="48" d="100"/>
          <a:sy n="48" d="100"/>
        </p:scale>
        <p:origin x="5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3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4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4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7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0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9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5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40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7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50BF7-0B65-41AD-ADDD-7D613139C652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1DC12-0F7E-4F6B-9CCC-D1FCBECE7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7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only use fresh ingredients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83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We only use fresh ingredients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only use fresh ingredients</dc:title>
  <dc:creator>ANAPATRICIA GARCIA</dc:creator>
  <cp:lastModifiedBy>ANAPATRICIA GARCIA</cp:lastModifiedBy>
  <cp:revision>1</cp:revision>
  <dcterms:created xsi:type="dcterms:W3CDTF">2017-05-05T03:42:48Z</dcterms:created>
  <dcterms:modified xsi:type="dcterms:W3CDTF">2017-05-05T03:43:00Z</dcterms:modified>
</cp:coreProperties>
</file>